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4" r:id="rId6"/>
    <p:sldId id="265" r:id="rId7"/>
    <p:sldId id="272" r:id="rId8"/>
    <p:sldId id="268" r:id="rId9"/>
    <p:sldId id="267" r:id="rId10"/>
    <p:sldId id="269" r:id="rId11"/>
    <p:sldId id="271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D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C48D0-1FF5-41F2-9414-E4E80361E5ED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C68A47-8346-4EA3-9A4A-8269CAE89B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590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155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856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468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542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38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529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39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208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289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840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502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83F24FB-38C9-4674-8109-9DF73DB2E6C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07AF731-E61A-4585-A0DD-799BFDC067C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4755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0051" y="97215"/>
            <a:ext cx="10058400" cy="3566160"/>
          </a:xfrm>
        </p:spPr>
        <p:txBody>
          <a:bodyPr/>
          <a:lstStyle/>
          <a:p>
            <a:r>
              <a:rPr lang="ko-KR" altLang="en-US" b="1" dirty="0"/>
              <a:t>졸업작품 발표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51" y="4455619"/>
            <a:ext cx="10058400" cy="1403759"/>
          </a:xfrm>
        </p:spPr>
        <p:txBody>
          <a:bodyPr>
            <a:normAutofit fontScale="47500" lnSpcReduction="20000"/>
          </a:bodyPr>
          <a:lstStyle/>
          <a:p>
            <a:r>
              <a:rPr lang="ko-KR" altLang="en-US" sz="4500" b="1" dirty="0" err="1"/>
              <a:t>오늘의룩</a:t>
            </a:r>
            <a:endParaRPr lang="en-US" altLang="ko-KR" sz="4500" b="1" dirty="0"/>
          </a:p>
          <a:p>
            <a:r>
              <a:rPr lang="en-US" altLang="ko-KR" sz="4500" b="1" dirty="0"/>
              <a:t>(</a:t>
            </a:r>
            <a:r>
              <a:rPr lang="ko-KR" altLang="en-US" sz="4500" b="1" dirty="0" err="1"/>
              <a:t>데일리룩</a:t>
            </a:r>
            <a:r>
              <a:rPr lang="ko-KR" altLang="en-US" sz="4500" b="1" dirty="0"/>
              <a:t> </a:t>
            </a:r>
            <a:r>
              <a:rPr lang="en-US" altLang="ko-KR" sz="4500" b="1" dirty="0"/>
              <a:t>SNS)</a:t>
            </a:r>
          </a:p>
          <a:p>
            <a:pPr algn="r"/>
            <a:r>
              <a:rPr lang="ko-KR" altLang="en-US" b="1" dirty="0"/>
              <a:t>컴퓨터공학과</a:t>
            </a:r>
            <a:endParaRPr lang="en-US" altLang="ko-KR" b="1" dirty="0"/>
          </a:p>
          <a:p>
            <a:pPr algn="r"/>
            <a:r>
              <a:rPr lang="en-US" altLang="ko-KR" b="1" dirty="0"/>
              <a:t>	2016305073 </a:t>
            </a:r>
            <a:r>
              <a:rPr lang="ko-KR" altLang="en-US" b="1" dirty="0" err="1"/>
              <a:t>조재형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1605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옷장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62841" y="2180089"/>
            <a:ext cx="1675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옷 </a:t>
            </a:r>
            <a:r>
              <a:rPr lang="ko-KR" altLang="en-US"/>
              <a:t>종류별 저장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3" name="화면 녹화 2">
            <a:hlinkClick r:id="" action="ppaction://media"/>
            <a:extLst>
              <a:ext uri="{FF2B5EF4-FFF2-40B4-BE49-F238E27FC236}">
                <a16:creationId xmlns:a16="http://schemas.microsoft.com/office/drawing/2014/main" id="{8ED7D750-40C5-81F5-39A0-C9420B29F6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" y="1926089"/>
            <a:ext cx="1732337" cy="3738111"/>
          </a:xfrm>
          <a:prstGeom prst="rect">
            <a:avLst/>
          </a:prstGeom>
        </p:spPr>
      </p:pic>
      <p:pic>
        <p:nvPicPr>
          <p:cNvPr id="4" name="Picture 4" descr="파이어베이스 - 위키백과, 우리 모두의 백과사전">
            <a:extLst>
              <a:ext uri="{FF2B5EF4-FFF2-40B4-BE49-F238E27FC236}">
                <a16:creationId xmlns:a16="http://schemas.microsoft.com/office/drawing/2014/main" id="{1C45CDAF-C8A4-5497-5BC5-CBA690976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380" y="3078847"/>
            <a:ext cx="3276600" cy="12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D84EBCF-8D08-C8EF-EDE0-77E946634A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2841" y="4579049"/>
            <a:ext cx="1095375" cy="10953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9258879-DB2B-1BBD-D17A-DDFA70EF9C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5218" y="4579049"/>
            <a:ext cx="1108810" cy="109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952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71"/>
    </mc:Choice>
    <mc:Fallback>
      <p:transition spd="slow" advTm="25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33912" y="321148"/>
            <a:ext cx="10058400" cy="1450757"/>
          </a:xfrm>
        </p:spPr>
        <p:txBody>
          <a:bodyPr/>
          <a:lstStyle/>
          <a:p>
            <a:r>
              <a:rPr lang="ko-KR" altLang="en-US" b="1" dirty="0"/>
              <a:t>작품 제작 후기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9F8C14-2057-3510-8323-7AE875EE283C}"/>
              </a:ext>
            </a:extLst>
          </p:cNvPr>
          <p:cNvSpPr txBox="1"/>
          <p:nvPr/>
        </p:nvSpPr>
        <p:spPr>
          <a:xfrm>
            <a:off x="1244600" y="1981200"/>
            <a:ext cx="10058400" cy="3648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 4</a:t>
            </a:r>
            <a:r>
              <a:rPr lang="ko-KR" altLang="en-US" dirty="0"/>
              <a:t>년간의 학업을 마무리하며 졸업작품을 구성부터 제작까지 진행했습니다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졸업작품을 진행하며 저의 부족함을 많이 깨달을 수 있었던 시간이었습니다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보통 일년의 시간이 있지만</a:t>
            </a:r>
            <a:r>
              <a:rPr lang="en-US" altLang="ko-KR" dirty="0"/>
              <a:t>, 4-1</a:t>
            </a:r>
            <a:r>
              <a:rPr lang="ko-KR" altLang="en-US" dirty="0"/>
              <a:t>학기 후 휴학을 하며 실질적인 졸업작품 개발은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4-2 </a:t>
            </a:r>
            <a:r>
              <a:rPr lang="ko-KR" altLang="en-US" dirty="0"/>
              <a:t>시작과 함께 제로베이스 상태로 시작을 했습니다</a:t>
            </a:r>
            <a:r>
              <a:rPr lang="en-US" altLang="ko-KR" dirty="0"/>
              <a:t>. </a:t>
            </a:r>
            <a:r>
              <a:rPr lang="ko-KR" altLang="en-US" dirty="0"/>
              <a:t>촉박한 시간에 개발을 진행하니 아쉬움이 많이 남은 졸업작품인 것 같습니다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ko-KR" altLang="en-US" dirty="0" err="1"/>
              <a:t>포기하지않고</a:t>
            </a:r>
            <a:r>
              <a:rPr lang="ko-KR" altLang="en-US" dirty="0"/>
              <a:t> 끝까지 작품을 준비하며 많은 지식을 얻고 성장할 수 있었습니다</a:t>
            </a:r>
            <a:r>
              <a:rPr lang="en-US" altLang="ko-KR" dirty="0"/>
              <a:t>. </a:t>
            </a:r>
            <a:r>
              <a:rPr lang="ko-KR" altLang="en-US" dirty="0"/>
              <a:t>이 경험을 잊지 않고 무엇을 하든 끝까지 포기하지 않으면 성장할 수 있다는 마음가짐을 갖게 되었습니다</a:t>
            </a:r>
            <a:r>
              <a:rPr lang="en-US" altLang="ko-K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18849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117599" y="2275569"/>
            <a:ext cx="10058400" cy="1450975"/>
          </a:xfrm>
        </p:spPr>
        <p:txBody>
          <a:bodyPr/>
          <a:lstStyle/>
          <a:p>
            <a:pPr algn="ctr"/>
            <a:r>
              <a:rPr lang="ko-KR" altLang="en-US" b="1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530150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개요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주요 기능 소개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작품 제작 후기</a:t>
            </a:r>
          </a:p>
        </p:txBody>
      </p:sp>
    </p:spTree>
    <p:extLst>
      <p:ext uri="{BB962C8B-B14F-4D97-AF65-F5344CB8AC3E}">
        <p14:creationId xmlns:p14="http://schemas.microsoft.com/office/powerpoint/2010/main" val="3295149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개요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928938" y="23955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61DC5BFC-E317-E4D3-648B-03B9B1066D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0860" y="1866264"/>
            <a:ext cx="10134820" cy="4034664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F8FA112-72C2-B632-D08D-82EE6CB7E4E8}"/>
              </a:ext>
            </a:extLst>
          </p:cNvPr>
          <p:cNvSpPr txBox="1"/>
          <p:nvPr/>
        </p:nvSpPr>
        <p:spPr>
          <a:xfrm>
            <a:off x="9784136" y="5829790"/>
            <a:ext cx="15247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/>
              <a:t>닐슨코리아</a:t>
            </a:r>
            <a:r>
              <a:rPr lang="ko-KR" altLang="en-US" sz="1100" dirty="0"/>
              <a:t> </a:t>
            </a:r>
            <a:r>
              <a:rPr lang="en-US" altLang="ko-KR" sz="1100" dirty="0"/>
              <a:t>2021 </a:t>
            </a:r>
            <a:r>
              <a:rPr lang="ko-KR" altLang="en-US" sz="1100" dirty="0"/>
              <a:t>통계</a:t>
            </a:r>
          </a:p>
        </p:txBody>
      </p:sp>
    </p:spTree>
    <p:extLst>
      <p:ext uri="{BB962C8B-B14F-4D97-AF65-F5344CB8AC3E}">
        <p14:creationId xmlns:p14="http://schemas.microsoft.com/office/powerpoint/2010/main" val="3370447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65"/>
    </mc:Choice>
    <mc:Fallback>
      <p:transition spd="slow" advTm="6056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소요기술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3C9C05C-77A3-C517-4A8B-B3FBE046A5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7254" y="3772348"/>
            <a:ext cx="1105135" cy="1099189"/>
          </a:xfrm>
        </p:spPr>
      </p:pic>
      <p:pic>
        <p:nvPicPr>
          <p:cNvPr id="1026" name="Picture 2" descr="안드로이드 스튜디오 시작하기">
            <a:extLst>
              <a:ext uri="{FF2B5EF4-FFF2-40B4-BE49-F238E27FC236}">
                <a16:creationId xmlns:a16="http://schemas.microsoft.com/office/drawing/2014/main" id="{4EA73B59-1C2A-6F30-D8AF-19C64BF6A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001414"/>
            <a:ext cx="3276600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파이어베이스 - 위키백과, 우리 모두의 백과사전">
            <a:extLst>
              <a:ext uri="{FF2B5EF4-FFF2-40B4-BE49-F238E27FC236}">
                <a16:creationId xmlns:a16="http://schemas.microsoft.com/office/drawing/2014/main" id="{9DB34E51-4B00-27F4-FB05-4A1168AC7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3857413"/>
            <a:ext cx="3276600" cy="12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A17E68A-9506-355B-3522-223271539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6812" y="3772348"/>
            <a:ext cx="1108810" cy="109918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FE94F9E-701A-EEF7-F6E1-D4C998000C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6607" y="5101373"/>
            <a:ext cx="109537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483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로그인</a:t>
            </a:r>
          </a:p>
        </p:txBody>
      </p:sp>
      <p:pic>
        <p:nvPicPr>
          <p:cNvPr id="13" name="내용 개체 틀 4">
            <a:extLst>
              <a:ext uri="{FF2B5EF4-FFF2-40B4-BE49-F238E27FC236}">
                <a16:creationId xmlns:a16="http://schemas.microsoft.com/office/drawing/2014/main" id="{15385F98-FC33-6060-EAB2-41D6929E8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557054" y="3512128"/>
            <a:ext cx="1105135" cy="1099189"/>
          </a:xfrm>
        </p:spPr>
      </p:pic>
      <p:pic>
        <p:nvPicPr>
          <p:cNvPr id="14" name="Picture 4" descr="파이어베이스 - 위키백과, 우리 모두의 백과사전">
            <a:extLst>
              <a:ext uri="{FF2B5EF4-FFF2-40B4-BE49-F238E27FC236}">
                <a16:creationId xmlns:a16="http://schemas.microsoft.com/office/drawing/2014/main" id="{94981A9D-CC1A-BA6D-051F-ACA9BD100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426" y="2098097"/>
            <a:ext cx="3276600" cy="12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화면 녹화 5">
            <a:hlinkClick r:id="" action="ppaction://media"/>
            <a:extLst>
              <a:ext uri="{FF2B5EF4-FFF2-40B4-BE49-F238E27FC236}">
                <a16:creationId xmlns:a16="http://schemas.microsoft.com/office/drawing/2014/main" id="{FA3A4A1A-62DC-AC2C-45BA-9546DD388D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7280" y="1896674"/>
            <a:ext cx="1972462" cy="400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640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65"/>
    </mc:Choice>
    <mc:Fallback>
      <p:transition spd="slow" advTm="13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메인화면</a:t>
            </a:r>
            <a:r>
              <a:rPr lang="ko-KR" altLang="en-US" b="1" dirty="0"/>
              <a:t> 및 알람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26480" y="1951672"/>
            <a:ext cx="15600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피드</a:t>
            </a:r>
            <a:r>
              <a:rPr lang="en-US" altLang="ko-KR" dirty="0"/>
              <a:t>, </a:t>
            </a:r>
            <a:r>
              <a:rPr lang="ko-KR" altLang="en-US" dirty="0"/>
              <a:t>랭킹</a:t>
            </a:r>
            <a:endParaRPr lang="en-US" altLang="ko-KR" dirty="0"/>
          </a:p>
          <a:p>
            <a:br>
              <a:rPr lang="en-US" altLang="ko-KR" dirty="0"/>
            </a:br>
            <a:r>
              <a:rPr lang="ko-KR" altLang="en-US" dirty="0" err="1"/>
              <a:t>피드</a:t>
            </a:r>
            <a:r>
              <a:rPr lang="ko-KR" altLang="en-US" dirty="0"/>
              <a:t> 화면</a:t>
            </a:r>
            <a:endParaRPr lang="en-US" altLang="ko-KR" dirty="0"/>
          </a:p>
          <a:p>
            <a:br>
              <a:rPr lang="en-US" altLang="ko-KR" dirty="0"/>
            </a:br>
            <a:r>
              <a:rPr lang="ko-KR" altLang="en-US" dirty="0"/>
              <a:t>좋아요</a:t>
            </a:r>
            <a:r>
              <a:rPr lang="en-US" altLang="ko-KR" dirty="0"/>
              <a:t>, </a:t>
            </a:r>
            <a:r>
              <a:rPr lang="ko-KR" altLang="en-US" dirty="0"/>
              <a:t>댓글</a:t>
            </a:r>
            <a:r>
              <a:rPr lang="en-US" altLang="ko-KR" dirty="0"/>
              <a:t> </a:t>
            </a:r>
          </a:p>
        </p:txBody>
      </p:sp>
      <p:pic>
        <p:nvPicPr>
          <p:cNvPr id="3" name="화면 녹화 6">
            <a:hlinkClick r:id="" action="ppaction://media"/>
            <a:extLst>
              <a:ext uri="{FF2B5EF4-FFF2-40B4-BE49-F238E27FC236}">
                <a16:creationId xmlns:a16="http://schemas.microsoft.com/office/drawing/2014/main" id="{704882B5-C6B6-0283-4B46-72FFD3CDEC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7280" y="1886981"/>
            <a:ext cx="2019300" cy="4357331"/>
          </a:xfrm>
          <a:prstGeom prst="rect">
            <a:avLst/>
          </a:prstGeom>
        </p:spPr>
      </p:pic>
      <p:pic>
        <p:nvPicPr>
          <p:cNvPr id="4" name="화면 녹화 3">
            <a:hlinkClick r:id="" action="ppaction://media"/>
            <a:extLst>
              <a:ext uri="{FF2B5EF4-FFF2-40B4-BE49-F238E27FC236}">
                <a16:creationId xmlns:a16="http://schemas.microsoft.com/office/drawing/2014/main" id="{091F283C-D43F-22B6-2FC3-C9F4DA8AA5A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463926" y="1886981"/>
            <a:ext cx="2019301" cy="435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582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15"/>
    </mc:Choice>
    <mc:Fallback>
      <p:transition spd="slow" advTm="7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656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 mute="1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2676D-7ADA-8338-D24E-E2364BC3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둘러보기</a:t>
            </a:r>
          </a:p>
        </p:txBody>
      </p:sp>
      <p:pic>
        <p:nvPicPr>
          <p:cNvPr id="4" name="화면 녹화 3">
            <a:hlinkClick r:id="" action="ppaction://media"/>
            <a:extLst>
              <a:ext uri="{FF2B5EF4-FFF2-40B4-BE49-F238E27FC236}">
                <a16:creationId xmlns:a16="http://schemas.microsoft.com/office/drawing/2014/main" id="{081852A8-D2D7-B87D-D78C-4719A2B770F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5400" y="1960563"/>
            <a:ext cx="1863725" cy="402272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CEA3B7-1BEA-77E2-43B1-0FB94E0EFBDE}"/>
              </a:ext>
            </a:extLst>
          </p:cNvPr>
          <p:cNvSpPr txBox="1"/>
          <p:nvPr/>
        </p:nvSpPr>
        <p:spPr>
          <a:xfrm>
            <a:off x="3391413" y="1960563"/>
            <a:ext cx="5118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다른 사용자들의 게시물 확인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게시물을 통해 게시자의</a:t>
            </a:r>
            <a:r>
              <a:rPr lang="en-US" altLang="ko-KR" dirty="0"/>
              <a:t> </a:t>
            </a:r>
            <a:r>
              <a:rPr lang="ko-KR" altLang="en-US" dirty="0"/>
              <a:t>유저페이지로 이동 가능 </a:t>
            </a:r>
          </a:p>
        </p:txBody>
      </p:sp>
    </p:spTree>
    <p:extLst>
      <p:ext uri="{BB962C8B-B14F-4D97-AF65-F5344CB8AC3E}">
        <p14:creationId xmlns:p14="http://schemas.microsoft.com/office/powerpoint/2010/main" val="1912352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55"/>
    </mc:Choice>
    <mc:Fallback>
      <p:transition spd="slow" advTm="9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게시물 작성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02673" y="2162047"/>
            <a:ext cx="144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게시물 작성</a:t>
            </a:r>
            <a:endParaRPr lang="en-US" altLang="ko-KR" dirty="0"/>
          </a:p>
        </p:txBody>
      </p:sp>
      <p:pic>
        <p:nvPicPr>
          <p:cNvPr id="5" name="Picture 4" descr="파이어베이스 - 위키백과, 우리 모두의 백과사전">
            <a:extLst>
              <a:ext uri="{FF2B5EF4-FFF2-40B4-BE49-F238E27FC236}">
                <a16:creationId xmlns:a16="http://schemas.microsoft.com/office/drawing/2014/main" id="{99E57C8C-270C-A030-EF13-4E8C74B68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380" y="3078847"/>
            <a:ext cx="3276600" cy="12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0BB84E1-DBF3-8505-DCA6-5C4FB451DF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4610" y="4477192"/>
            <a:ext cx="1108810" cy="109918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0F2F035-A4F4-5DFB-0609-FE154BD234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7298" y="4481006"/>
            <a:ext cx="1095375" cy="1095375"/>
          </a:xfrm>
          <a:prstGeom prst="rect">
            <a:avLst/>
          </a:prstGeom>
        </p:spPr>
      </p:pic>
      <p:pic>
        <p:nvPicPr>
          <p:cNvPr id="3" name="화면 녹화 2">
            <a:hlinkClick r:id="" action="ppaction://media"/>
            <a:extLst>
              <a:ext uri="{FF2B5EF4-FFF2-40B4-BE49-F238E27FC236}">
                <a16:creationId xmlns:a16="http://schemas.microsoft.com/office/drawing/2014/main" id="{E999FAFB-54A7-D208-8EC9-FC359D0167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0517" y="1909344"/>
            <a:ext cx="2125474" cy="410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27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65"/>
    </mc:Choice>
    <mc:Fallback>
      <p:transition spd="slow" advTm="29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사용자 페이지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B151AE-77A7-8E1F-EFED-DAB311A0E635}"/>
              </a:ext>
            </a:extLst>
          </p:cNvPr>
          <p:cNvSpPr txBox="1"/>
          <p:nvPr/>
        </p:nvSpPr>
        <p:spPr>
          <a:xfrm flipH="1">
            <a:off x="4220527" y="1923839"/>
            <a:ext cx="38119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팔로우</a:t>
            </a:r>
            <a:r>
              <a:rPr lang="en-US" altLang="ko-KR" dirty="0"/>
              <a:t>, </a:t>
            </a:r>
            <a:r>
              <a:rPr lang="ko-KR" altLang="en-US" dirty="0" err="1"/>
              <a:t>팔로워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옷장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로그아웃</a:t>
            </a:r>
            <a:endParaRPr lang="en-US" altLang="ko-KR" dirty="0"/>
          </a:p>
        </p:txBody>
      </p:sp>
      <p:pic>
        <p:nvPicPr>
          <p:cNvPr id="3" name="화면 녹화 2">
            <a:hlinkClick r:id="" action="ppaction://media"/>
            <a:extLst>
              <a:ext uri="{FF2B5EF4-FFF2-40B4-BE49-F238E27FC236}">
                <a16:creationId xmlns:a16="http://schemas.microsoft.com/office/drawing/2014/main" id="{282F7AD6-498F-1E47-8464-C1B7C6B2A1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7780" y="1923839"/>
            <a:ext cx="1838689" cy="396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033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98"/>
    </mc:Choice>
    <mc:Fallback>
      <p:transition spd="slow" advTm="15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1705</TotalTime>
  <Words>156</Words>
  <Application>Microsoft Office PowerPoint</Application>
  <PresentationFormat>와이드스크린</PresentationFormat>
  <Paragraphs>38</Paragraphs>
  <Slides>12</Slides>
  <Notes>0</Notes>
  <HiddenSlides>0</HiddenSlides>
  <MMClips>7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Calibri</vt:lpstr>
      <vt:lpstr>Calibri Light</vt:lpstr>
      <vt:lpstr>추억</vt:lpstr>
      <vt:lpstr>졸업작품 발표</vt:lpstr>
      <vt:lpstr>목차</vt:lpstr>
      <vt:lpstr>개요</vt:lpstr>
      <vt:lpstr>소요기술</vt:lpstr>
      <vt:lpstr>로그인</vt:lpstr>
      <vt:lpstr>메인화면 및 알람</vt:lpstr>
      <vt:lpstr>둘러보기</vt:lpstr>
      <vt:lpstr>게시물 작성</vt:lpstr>
      <vt:lpstr>사용자 페이지</vt:lpstr>
      <vt:lpstr>옷장</vt:lpstr>
      <vt:lpstr>작품 제작 후기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졸업작품 계획서</dc:title>
  <dc:creator>Administrator</dc:creator>
  <cp:lastModifiedBy>조 재형</cp:lastModifiedBy>
  <cp:revision>29</cp:revision>
  <dcterms:created xsi:type="dcterms:W3CDTF">2023-09-14T03:48:27Z</dcterms:created>
  <dcterms:modified xsi:type="dcterms:W3CDTF">2023-11-24T02:50:19Z</dcterms:modified>
</cp:coreProperties>
</file>

<file path=docProps/thumbnail.jpeg>
</file>